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3050"/>
            <a:ext cx="6115064" cy="79849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Животные тайги.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28596" y="1714488"/>
            <a:ext cx="2571768" cy="478634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Тайга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–полоса сурового хвойного леса, состоящего из высокоствольных пород ели, сосны, лиственницы, кедра и пихты с примесью березы, осины, ольхи, тополя. Тайга составляет почти 90 % площади всей лесной зоны страны. Из всего многообразия животных тайги трудно выделить чисто таежные виды, так как большинство зверей и многие птицы являются обитателями лесов всех типов и принадлежат к фауне лесной зоны вообще. К таким животным относятся бурый медведь, лось, белка, летяга, бурундук, рябчик, глухарь.</a:t>
            </a:r>
          </a:p>
        </p:txBody>
      </p:sp>
      <p:pic>
        <p:nvPicPr>
          <p:cNvPr id="5" name="Содержимое 4" descr="s120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86116" y="1714488"/>
            <a:ext cx="5500726" cy="4786346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s1200 (6)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500034" y="500042"/>
            <a:ext cx="8001000" cy="564356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1" y="273050"/>
            <a:ext cx="2543164" cy="5841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Рысь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14282" y="1571612"/>
            <a:ext cx="2071701" cy="5072099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Типичный для тайги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хищник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гибким телом и коротким хвостом, тупой кончик которого как бы обрублен. </a:t>
            </a: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Летом у самок рождается 2 – 3 котенка. Логово чаще бывает под корнями поваленных деревьев, между камнями и расщелинах скал. Детеныши питаются молоком матери 2 – 3 месяца и остаются при ней около года. Подросшие рысята ходят на добычу вместе с родителями, а затем переходят на самостоятельное существование и живут в одиночку.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s1200 (3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428860" y="1643050"/>
            <a:ext cx="6357982" cy="497581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71604" y="5357826"/>
            <a:ext cx="7572396" cy="150017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По образу жизни бурый медведь -  сумеречное животное. Может быстро бегать, делать большие прыжки, влезать на деревья, плавать. По способу питания - всеядное. К осени медведи жиреют, накапливая в организме питательные вещества на период зимней бескормицы. Берлоги устраивают в сухом месте под корнями деревьев. В январе – феврале у медведицы рождаются 2 – 3 крошечных медвежонка массой около 0,5 кг каждый. Медвежата быстро растут.  Проводя все лето с медвежатами, медведица осенью залегает с ними в берлогу, а в следующем году медвежата начинают жить самостоятельно.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85918" y="4214818"/>
            <a:ext cx="5572164" cy="4286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Бурый медведь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age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133" r="5133"/>
          <a:stretch>
            <a:fillRect/>
          </a:stretch>
        </p:blipFill>
        <p:spPr>
          <a:xfrm>
            <a:off x="2143108" y="145234"/>
            <a:ext cx="5643602" cy="406958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14313"/>
            <a:ext cx="8715375" cy="5715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Лось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Лесной исполин из семьи оленей (длина самца до 3 м, высота в холке 2 м, масса тела 0.5 т). Самки безроги. Летом питаются сочными болотными растениями, листвой, побегами и молодыми ветвями растений. Зимой переходят на грубые корма – ветки осины, ивы, кору. Почти не едят ягод и грибов.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мае-июне у лосихи рождается 1 – 2 теленка. Малыш два дня лежат, затем быстро набирает силу и через 25 дней проворно бегает за матерью.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Зимой лоси собираются по 5- 6 особей, иногда образуют группы в 15 – 20 голов. При сильном нападении они обороняются сильным ударом ногой в перед. Этим приемом лосю удается убивать наповал волка и отогнать медведя.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13c051fc66922233a4732784d899399e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3143250"/>
            <a:ext cx="4572000" cy="3143250"/>
          </a:xfrm>
        </p:spPr>
      </p:pic>
      <p:pic>
        <p:nvPicPr>
          <p:cNvPr id="7" name="Содержимое 6" descr="s1200 (4)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5000625" y="3143250"/>
            <a:ext cx="4143375" cy="314325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015288" cy="2154237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Шуточная викторина про зайцев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1. Шутливое прозвище зайца.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2. Зайчик, который появляется только в ясный день.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3. Отечественный мультсериал  о приключениях зайца и волка.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4. Пес, который охотился на зайцев с фоторужьем.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5. Заяц – ведущий популярной детской передачи.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6. В гору бегом, а с горы кувырком.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7. Заяц в общественном транспорте</a:t>
            </a:r>
            <a:r>
              <a:rPr lang="ru-RU" sz="2200" dirty="0" smtClean="0"/>
              <a:t>.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Выбери варианты ответов: 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1. Заяц</a:t>
            </a:r>
            <a:br>
              <a:rPr lang="ru-RU" sz="2200" dirty="0" smtClean="0"/>
            </a:br>
            <a:r>
              <a:rPr lang="ru-RU" sz="2200" dirty="0" smtClean="0"/>
              <a:t>2. Степашка</a:t>
            </a:r>
            <a:br>
              <a:rPr lang="ru-RU" sz="2200" dirty="0" smtClean="0"/>
            </a:br>
            <a:r>
              <a:rPr lang="ru-RU" sz="2200" dirty="0" smtClean="0"/>
              <a:t>3. Шарик</a:t>
            </a:r>
            <a:br>
              <a:rPr lang="ru-RU" sz="2200" dirty="0" smtClean="0"/>
            </a:br>
            <a:r>
              <a:rPr lang="ru-RU" sz="2200" dirty="0" smtClean="0"/>
              <a:t>4. Ну, погоди!</a:t>
            </a:r>
            <a:br>
              <a:rPr lang="ru-RU" sz="2200" dirty="0" smtClean="0"/>
            </a:br>
            <a:r>
              <a:rPr lang="ru-RU" sz="2200" dirty="0" smtClean="0"/>
              <a:t>5. Безбилетник</a:t>
            </a:r>
            <a:br>
              <a:rPr lang="ru-RU" sz="2200" dirty="0" smtClean="0"/>
            </a:br>
            <a:r>
              <a:rPr lang="ru-RU" sz="2200" dirty="0" smtClean="0"/>
              <a:t>6. Косой</a:t>
            </a:r>
            <a:br>
              <a:rPr lang="ru-RU" sz="2200" dirty="0" smtClean="0"/>
            </a:br>
            <a:r>
              <a:rPr lang="ru-RU" sz="2200" dirty="0" smtClean="0"/>
              <a:t>7. Солнечный 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59-1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.ytimg.com/vi/pPUXD6njuag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643050"/>
            <a:ext cx="7882277" cy="5072074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500034" y="142852"/>
            <a:ext cx="8143932" cy="114300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коренным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таежным животных могут быть отнесены лишь соболь, рысь и некоторые птицы, гнездящиеся только в хвойных лесах: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дятлы (черный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трех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палый), клесты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еловик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сосновик),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синицы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московка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гренадерка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), синий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соловей, чечетка, чиж, снегирь, щур, свиристель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Клесты</a:t>
            </a:r>
            <a:endParaRPr lang="ru-RU" dirty="0"/>
          </a:p>
        </p:txBody>
      </p:sp>
      <p:pic>
        <p:nvPicPr>
          <p:cNvPr id="8" name="Содержимое 7" descr="0126001030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00034" y="2428868"/>
            <a:ext cx="2643206" cy="1928826"/>
          </a:xfrm>
        </p:spPr>
      </p:pic>
      <p:pic>
        <p:nvPicPr>
          <p:cNvPr id="9" name="Содержимое 8" descr="pticy-tatarstana-opisanie-nazvaniya-vidy-i-foto-ptic-tatarstana-35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857884" y="2428868"/>
            <a:ext cx="2928958" cy="1857388"/>
          </a:xfrm>
        </p:spPr>
      </p:pic>
      <p:sp>
        <p:nvSpPr>
          <p:cNvPr id="4" name="Текст 3"/>
          <p:cNvSpPr>
            <a:spLocks noGrp="1"/>
          </p:cNvSpPr>
          <p:nvPr>
            <p:ph type="body" sz="quarter" idx="1"/>
          </p:nvPr>
        </p:nvSpPr>
        <p:spPr>
          <a:xfrm>
            <a:off x="609600" y="1571612"/>
            <a:ext cx="3886200" cy="571504"/>
          </a:xfrm>
        </p:spPr>
        <p:txBody>
          <a:bodyPr/>
          <a:lstStyle/>
          <a:p>
            <a:r>
              <a:rPr lang="ru-RU" dirty="0" err="1" smtClean="0"/>
              <a:t>Клест-еловик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800600" y="1571612"/>
            <a:ext cx="3886200" cy="571504"/>
          </a:xfrm>
        </p:spPr>
        <p:txBody>
          <a:bodyPr/>
          <a:lstStyle/>
          <a:p>
            <a:r>
              <a:rPr lang="ru-RU" dirty="0" smtClean="0"/>
              <a:t>Клест-сосновик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4572008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Клесты –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это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птицы таежных лесов с размером воробья имеют необычного строения клюв: надклювье крючком заходит на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</a:rPr>
              <a:t>подклювье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, образуя щипцы, которыми птицы вытаскивают из шишек семена (крючковатость появляется только у взрослых птиц). Вьют гнезда в густых ветвях у вершины сосен и елей. Размножаются в конце зимы, выкармливая птенцов жирными семенами хвойных. Ведут кочевой образ жизни, залетая из тайги в другие зоны, где есть походящий корм (семена клена, ясеня, рябины).</a:t>
            </a:r>
            <a:endParaRPr lang="ru-RU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6" name="Picture 2" descr="C:\Users\7\Desktop\j2941588_1547533952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2714620"/>
            <a:ext cx="2643206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800975" cy="1939925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Кедровка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Эти птицы особенно многочисленны в хвойных лесах Сибири. По размерам они немного меньше галки с тонким длинным клювом. Держатся стаями и ведут оседлый образ жизни.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 созревания шишек кедровки питаются лесными насекомыми, их личинками, ягодами, позже – кедровыми орехами и семенами ели. На зиму устраивают кладовые, разыскивая их затем под снегом даже на полуметровой глубине.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гнездовой период забираются в глухую чащу, устраивая гнезда на высоте 4 – 6 м. Клада состоит из 3 - 5 яиц. Примерно через три недели птенцы вылупятся, и еще через 3 -4 недели могут покинуть гнездо.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06960010901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714348" y="2500306"/>
            <a:ext cx="4038600" cy="3028950"/>
          </a:xfrm>
        </p:spPr>
      </p:pic>
      <p:pic>
        <p:nvPicPr>
          <p:cNvPr id="9" name="Содержимое 8" descr="175916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786314" y="2500306"/>
            <a:ext cx="3916362" cy="30353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4137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Глухарь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285721" y="1785925"/>
            <a:ext cx="2428891" cy="442915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Самые крупные представители боровой дичи (самцы размером с индюка и массой в среднем 5 кг). Глухари – оседлые птицы, но поселившись в лиственном лесу, они вынуждены поздней осенью перекочевывать в хвойный лес, где поедают хвою, а к весне возвращаются обратно.  Летом ночуют возле стволов деревьев, а зимой прячутся в снежные норы , падая с веток вниз. По утрам они вылетают из-под снега, поднимая воздух  вьюжную пыль. Подлежат охране, так как численность глухарей уменьшается. 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s1200 (1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488" y="1714488"/>
            <a:ext cx="6000792" cy="457203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943850" cy="172561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Летяга</a:t>
            </a:r>
            <a:br>
              <a:rPr lang="ru-RU" dirty="0" smtClean="0"/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Этот зверек по размерам чуть меньше белки. Для летяги характерны пушистый хвост и кожистая перепонка, покрытая шерстью, между передними и задними ногами. Перепонка служит планирующим  приспособлением при перелете с дерева на дерево, а хвост – тормозящим органом при посадке. Жилище себе устраивает в брошенных дуплах дятлов и гнездах белок. Питается почками, семенами грибами и ягодами. В спячку не впадает, делает летом запасы корма на зиму.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belka-letyaga-v-volere-1200x800.jp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57158" y="2357430"/>
            <a:ext cx="4286250" cy="3254375"/>
          </a:xfrm>
        </p:spPr>
      </p:pic>
      <p:pic>
        <p:nvPicPr>
          <p:cNvPr id="6" name="Содержимое 6" descr="s1200 (2)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857752" y="2428868"/>
            <a:ext cx="3614737" cy="321468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_1be3b5_9ab3a702_XXL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071538" y="1934548"/>
            <a:ext cx="5929354" cy="4566254"/>
          </a:xfrm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85720" y="0"/>
            <a:ext cx="8572560" cy="171448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Бурундук</a:t>
            </a:r>
            <a:br>
              <a:rPr lang="ru-RU" dirty="0" smtClean="0"/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Они похожи на белок, но меньше их по размеру почти вдвое. Отличительной особенностью этих зверьков являются пять темных полос вдоль спины на сером или рыжем фоне. Они хорошо лазают и прыгают по деревьям, но живут в норах под упавшими стволами и пнями. Летом и осенью делают запасы. Перенося в норы в защечных мешках до 10 кг кедровых орехов, зерен злаков. Зимой впадают в спячку. Заготовленные запасы используют после пробуждения от зимней спячки.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1" y="273050"/>
            <a:ext cx="2686040" cy="36986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Соболь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14282" y="1571612"/>
            <a:ext cx="2786082" cy="5000660"/>
          </a:xfrm>
        </p:spPr>
        <p:txBody>
          <a:bodyPr>
            <a:noAutofit/>
          </a:bodyPr>
          <a:lstStyle/>
          <a:p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Основное местообитание – глухая и темная тайга с преобладанием кедра, ели и пихты. В дневное время соболь плохо видит, зато ночью обнаруживает большую ловкость, может нырять в снег и двигаться в его толще.  Мышевидные  грызуны его основная пища, а также  не брезгует лягушками, ящерицами, насекомыми. Летом поедает различные ягоды (голубику, рябину, черемуху, шиповник).</a:t>
            </a:r>
          </a:p>
          <a:p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апреле – мае у </a:t>
            </a:r>
            <a:r>
              <a:rPr lang="ru-RU" sz="1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соболихи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появляются от 2 до 7 детенышей слепых.  Первое время мать кормит соболят молоком, позже носит им небольших зверьков и птиц, а подросших водит с собой, приучая к добыванию пищи. В августе – сентябре соболята начинают самостоятельную жизнь.</a:t>
            </a:r>
          </a:p>
          <a:p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Соболь обладает превосходным мехом , который ценится очень высоко.</a:t>
            </a:r>
            <a:endParaRPr lang="ru-RU" sz="1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sobol_1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14678" y="1928802"/>
            <a:ext cx="5796648" cy="435771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357188"/>
            <a:ext cx="7858125" cy="357187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Заяц – беляк</a:t>
            </a:r>
            <a:br>
              <a:rPr lang="ru-RU" sz="4000" dirty="0" smtClean="0"/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тайге обитают зайцы-беляки, которые на зиму белеют (за исключением кончиков ушей), за что и получили свое название. В тайге у зайцев-беляков нет постоянного убежища. Днем они чутко спят, затаившись среди травы, мордой к ветру, под кустами, а зимой – в снежной ямке. Ночами , а также в сумерки и перед рассветом кормятся, а с наступлением дня залегает где – либо в новом месте.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Летом зайцы-беляки бывают бурыми с рыжим оттенком и черноватой рябью. Зимой они становятся незаметными из-за смены бурой шерсти на белую.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Зайчиха рождает новорожденных зайчат прямо на земле среди травы в простой глубокой ямке. Зайчата  (5-8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появляются на свет зрячими , покрытыми шерстью, способны в первый же день передвигаться. Зайчиха кормит их раз в 3- 4 дня. В возрасте 10 дней малыши начинают самостоятельно поедать траву и листья различных растений. </a:t>
            </a:r>
            <a:endParaRPr lang="ru-RU" sz="1600" dirty="0"/>
          </a:p>
        </p:txBody>
      </p:sp>
      <p:pic>
        <p:nvPicPr>
          <p:cNvPr id="6" name="Содержимое 5" descr="zajcy_3_1.jp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57158" y="3071810"/>
            <a:ext cx="3786188" cy="2728912"/>
          </a:xfrm>
        </p:spPr>
      </p:pic>
      <p:pic>
        <p:nvPicPr>
          <p:cNvPr id="8" name="Содержимое 7" descr="B6G2_hBHt4Y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714876" y="3143248"/>
            <a:ext cx="4073525" cy="270033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369</TotalTime>
  <Words>575</Words>
  <PresentationFormat>Экран (4:3)</PresentationFormat>
  <Paragraphs>24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Обычная</vt:lpstr>
      <vt:lpstr>Животные тайги.</vt:lpstr>
      <vt:lpstr>   К коренным таежным животных могут быть отнесены лишь соболь, рысь и некоторые птицы, гнездящиеся только в хвойных лесах: дятлы (черный и трехпалый), клесты (еловик и сосновик), синицы (московка и гренадерка), синий соловей, чечетка, чиж, снегирь, щур, свиристель.  </vt:lpstr>
      <vt:lpstr>Клесты</vt:lpstr>
      <vt:lpstr>Кедровка Эти птицы особенно многочисленны в хвойных лесах Сибири. По размерам они немного меньше галки с тонким длинным клювом. Держатся стаями и ведут оседлый образ жизни.  До созревания шишек кедровки питаются лесными насекомыми, их личинками, ягодами, позже – кедровыми орехами и семенами ели. На зиму устраивают кладовые, разыскивая их затем под снегом даже на полуметровой глубине.  В гнездовой период забираются в глухую чащу, устраивая гнезда на высоте 4 – 6 м. Клада состоит из 3 - 5 яиц. Примерно через три недели птенцы вылупятся, и еще через 3 -4 недели могут покинуть гнездо.</vt:lpstr>
      <vt:lpstr>Глухарь</vt:lpstr>
      <vt:lpstr>Летяга Этот зверек по размерам чуть меньше белки. Для летяги характерны пушистый хвост и кожистая перепонка, покрытая шерстью, между передними и задними ногами. Перепонка служит планирующим  приспособлением при перелете с дерева на дерево, а хвост – тормозящим органом при посадке. Жилище себе устраивает в брошенных дуплах дятлов и гнездах белок. Питается почками, семенами грибами и ягодами. В спячку не впадает, делает летом запасы корма на зиму.</vt:lpstr>
      <vt:lpstr>Бурундук Они похожи на белок, но меньше их по размеру почти вдвое. Отличительной особенностью этих зверьков являются пять темных полос вдоль спины на сером или рыжем фоне. Они хорошо лазают и прыгают по деревьям, но живут в норах под упавшими стволами и пнями. Летом и осенью делают запасы. Перенося в норы в защечных мешках до 10 кг кедровых орехов, зерен злаков. Зимой впадают в спячку. Заготовленные запасы используют после пробуждения от зимней спячки. </vt:lpstr>
      <vt:lpstr>Соболь</vt:lpstr>
      <vt:lpstr>   Заяц – беляк В тайге обитают зайцы-беляки, которые на зиму белеют (за исключением кончиков ушей), за что и получили свое название. В тайге у зайцев-беляков нет постоянного убежища. Днем они чутко спят, затаившись среди травы, мордой к ветру, под кустами, а зимой – в снежной ямке. Ночами , а также в сумерки и перед рассветом кормятся, а с наступлением дня залегает где – либо в новом месте.  Летом зайцы-беляки бывают бурыми с рыжим оттенком и черноватой рябью. Зимой они становятся незаметными из-за смены бурой шерсти на белую. Зайчиха рождает новорожденных зайчат прямо на земле среди травы в простой глубокой ямке. Зайчата  (5-8 шт) появляются на свет зрячими , покрытыми шерстью, способны в первый же день передвигаться. Зайчиха кормит их раз в 3- 4 дня. В возрасте 10 дней малыши начинают самостоятельно поедать траву и листья различных растений. </vt:lpstr>
      <vt:lpstr>Слайд 10</vt:lpstr>
      <vt:lpstr>Рысь</vt:lpstr>
      <vt:lpstr>Бурый медведь</vt:lpstr>
      <vt:lpstr>   Лось Лесной исполин из семьи оленей (длина самца до 3 м, высота в холке 2 м, масса тела 0.5 т). Самки безроги. Летом питаются сочными болотными растениями, листвой, побегами и молодыми ветвями растений. Зимой переходят на грубые корма – ветки осины, ивы, кору. Почти не едят ягод и грибов.  В мае-июне у лосихи рождается 1 – 2 теленка. Малыш два дня лежат, затем быстро набирает силу и через 25 дней проворно бегает за матерью.  Зимой лоси собираются по 5- 6 особей, иногда образуют группы в 15 – 20 голов. При сильном нападении они обороняются сильным ударом ногой в перед. Этим приемом лосю удается убивать наповал волка и отогнать медведя. </vt:lpstr>
      <vt:lpstr>        Шуточная викторина про зайцев 1. Шутливое прозвище зайца. 2. Зайчик, который появляется только в ясный день. 3. Отечественный мультсериал  о приключениях зайца и волка. 4. Пес, который охотился на зайцев с фоторужьем. 5. Заяц – ведущий популярной детской передачи. 6. В гору бегом, а с горы кувырком. 7. Заяц в общественном транспорте.  Выбери варианты ответов:   1. Заяц 2. Степашка 3. Шарик 4. Ну, погоди! 5. Безбилетник 6. Косой 7. Солнечный   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</dc:creator>
  <cp:lastModifiedBy>7</cp:lastModifiedBy>
  <cp:revision>56</cp:revision>
  <dcterms:created xsi:type="dcterms:W3CDTF">2018-12-05T19:08:35Z</dcterms:created>
  <dcterms:modified xsi:type="dcterms:W3CDTF">2023-12-08T08:36:26Z</dcterms:modified>
</cp:coreProperties>
</file>